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1" r:id="rId3"/>
    <p:sldId id="275" r:id="rId4"/>
    <p:sldId id="276" r:id="rId5"/>
    <p:sldId id="277" r:id="rId6"/>
    <p:sldId id="278" r:id="rId7"/>
    <p:sldId id="279" r:id="rId8"/>
    <p:sldId id="282" r:id="rId9"/>
    <p:sldId id="280" r:id="rId10"/>
    <p:sldId id="257" r:id="rId11"/>
    <p:sldId id="259" r:id="rId12"/>
    <p:sldId id="258"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5" autoAdjust="0"/>
    <p:restoredTop sz="94660"/>
  </p:normalViewPr>
  <p:slideViewPr>
    <p:cSldViewPr snapToGrid="0">
      <p:cViewPr varScale="1">
        <p:scale>
          <a:sx n="89" d="100"/>
          <a:sy n="89" d="100"/>
        </p:scale>
        <p:origin x="326"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C2F3B06-34B0-4968-93D9-52F139A714D3}"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223630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C2F3B06-34B0-4968-93D9-52F139A714D3}"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15738489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C2F3B06-34B0-4968-93D9-52F139A714D3}"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1972686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C2F3B06-34B0-4968-93D9-52F139A714D3}"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2334095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C2F3B06-34B0-4968-93D9-52F139A714D3}" type="datetimeFigureOut">
              <a:rPr lang="en-US" smtClean="0"/>
              <a:t>7/17/2023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2391216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C2F3B06-34B0-4968-93D9-52F139A714D3}" type="datetimeFigureOut">
              <a:rPr lang="en-US" smtClean="0"/>
              <a:t>7/17/2023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936186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C2F3B06-34B0-4968-93D9-52F139A714D3}" type="datetimeFigureOut">
              <a:rPr lang="en-US" smtClean="0"/>
              <a:t>7/17/2023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1824015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C2F3B06-34B0-4968-93D9-52F139A714D3}" type="datetimeFigureOut">
              <a:rPr lang="en-US" smtClean="0"/>
              <a:t>7/17/2023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2827298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2F3B06-34B0-4968-93D9-52F139A714D3}" type="datetimeFigureOut">
              <a:rPr lang="en-US" smtClean="0"/>
              <a:t>7/17/2023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2085980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2F3B06-34B0-4968-93D9-52F139A714D3}" type="datetimeFigureOut">
              <a:rPr lang="en-US" smtClean="0"/>
              <a:t>7/17/2023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483057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2F3B06-34B0-4968-93D9-52F139A714D3}" type="datetimeFigureOut">
              <a:rPr lang="en-US" smtClean="0"/>
              <a:t>7/17/2023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626435-92A1-4173-AA7A-03808EF93C14}" type="slidenum">
              <a:rPr lang="en-US" smtClean="0"/>
              <a:t>‹#›</a:t>
            </a:fld>
            <a:endParaRPr lang="en-US"/>
          </a:p>
        </p:txBody>
      </p:sp>
    </p:spTree>
    <p:extLst>
      <p:ext uri="{BB962C8B-B14F-4D97-AF65-F5344CB8AC3E}">
        <p14:creationId xmlns:p14="http://schemas.microsoft.com/office/powerpoint/2010/main" val="3680179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2F3B06-34B0-4968-93D9-52F139A714D3}" type="datetimeFigureOut">
              <a:rPr lang="en-US" smtClean="0"/>
              <a:t>7/17/2023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626435-92A1-4173-AA7A-03808EF93C14}" type="slidenum">
              <a:rPr lang="en-US" smtClean="0"/>
              <a:t>‹#›</a:t>
            </a:fld>
            <a:endParaRPr lang="en-US"/>
          </a:p>
        </p:txBody>
      </p:sp>
    </p:spTree>
    <p:extLst>
      <p:ext uri="{BB962C8B-B14F-4D97-AF65-F5344CB8AC3E}">
        <p14:creationId xmlns:p14="http://schemas.microsoft.com/office/powerpoint/2010/main" val="22095250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stretch>
            <a:fillRect/>
          </a:stretch>
        </p:blipFill>
        <p:spPr>
          <a:xfrm>
            <a:off x="756818" y="979715"/>
            <a:ext cx="9264030" cy="4249762"/>
          </a:xfrm>
          <a:prstGeom prst="rect">
            <a:avLst/>
          </a:prstGeom>
        </p:spPr>
      </p:pic>
      <p:cxnSp>
        <p:nvCxnSpPr>
          <p:cNvPr id="6" name="Straight Connector 5"/>
          <p:cNvCxnSpPr/>
          <p:nvPr/>
        </p:nvCxnSpPr>
        <p:spPr>
          <a:xfrm flipH="1">
            <a:off x="5058032" y="1713470"/>
            <a:ext cx="428368" cy="428368"/>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H="1">
            <a:off x="5667632" y="3509963"/>
            <a:ext cx="428368" cy="428368"/>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flipV="1">
            <a:off x="5167424" y="2530347"/>
            <a:ext cx="318976" cy="352896"/>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flipV="1">
            <a:off x="5388833" y="3035460"/>
            <a:ext cx="457200" cy="438707"/>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H="1" flipV="1">
            <a:off x="5326912" y="4077956"/>
            <a:ext cx="414862" cy="325629"/>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3348681" y="2141838"/>
            <a:ext cx="514865" cy="174325"/>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H="1" flipV="1">
            <a:off x="3690552" y="2331308"/>
            <a:ext cx="568410" cy="127503"/>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3245708" y="2473956"/>
            <a:ext cx="514865" cy="174325"/>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6680886" y="1569972"/>
            <a:ext cx="428368" cy="428368"/>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H="1" flipV="1">
            <a:off x="6680886" y="2862465"/>
            <a:ext cx="502508" cy="317559"/>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flipV="1">
            <a:off x="6792097" y="4271139"/>
            <a:ext cx="502508" cy="317559"/>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flipV="1">
            <a:off x="7731210" y="4505914"/>
            <a:ext cx="502508" cy="317559"/>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584886" y="-15831"/>
            <a:ext cx="8231310" cy="1200329"/>
          </a:xfrm>
          <a:prstGeom prst="rect">
            <a:avLst/>
          </a:prstGeom>
        </p:spPr>
        <p:txBody>
          <a:bodyPr wrap="square">
            <a:spAutoFit/>
          </a:bodyPr>
          <a:lstStyle/>
          <a:p>
            <a:r>
              <a:rPr lang="en-US" dirty="0"/>
              <a:t>The purpose of the F1 Setup procedure is to exchange application level data needed for the </a:t>
            </a:r>
            <a:r>
              <a:rPr lang="en-US" dirty="0" err="1"/>
              <a:t>gNB</a:t>
            </a:r>
            <a:r>
              <a:rPr lang="en-US" dirty="0"/>
              <a:t>-DU and the </a:t>
            </a:r>
            <a:r>
              <a:rPr lang="en-US" dirty="0" err="1"/>
              <a:t>gNB</a:t>
            </a:r>
            <a:r>
              <a:rPr lang="en-US" dirty="0"/>
              <a:t>-CU to correctly interoperate on the F1 interface. This procedure shall be the first F1AP procedure triggered after a TNL association has become operational. The procedure uses non-UE associated </a:t>
            </a:r>
            <a:r>
              <a:rPr lang="en-US" dirty="0" err="1"/>
              <a:t>signalling</a:t>
            </a:r>
            <a:r>
              <a:rPr lang="en-US" dirty="0"/>
              <a:t>. </a:t>
            </a:r>
          </a:p>
        </p:txBody>
      </p:sp>
    </p:spTree>
    <p:extLst>
      <p:ext uri="{BB962C8B-B14F-4D97-AF65-F5344CB8AC3E}">
        <p14:creationId xmlns:p14="http://schemas.microsoft.com/office/powerpoint/2010/main" val="27471954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282614" y="138002"/>
            <a:ext cx="5039360" cy="1905000"/>
          </a:xfrm>
          <a:prstGeom prst="rect">
            <a:avLst/>
          </a:prstGeom>
        </p:spPr>
      </p:pic>
      <p:pic>
        <p:nvPicPr>
          <p:cNvPr id="5" name="Picture 4"/>
          <p:cNvPicPr>
            <a:picLocks noChangeAspect="1"/>
          </p:cNvPicPr>
          <p:nvPr/>
        </p:nvPicPr>
        <p:blipFill>
          <a:blip r:embed="rId3"/>
          <a:stretch>
            <a:fillRect/>
          </a:stretch>
        </p:blipFill>
        <p:spPr>
          <a:xfrm>
            <a:off x="0" y="3542147"/>
            <a:ext cx="7315552" cy="3315853"/>
          </a:xfrm>
          <a:prstGeom prst="rect">
            <a:avLst/>
          </a:prstGeom>
        </p:spPr>
      </p:pic>
      <p:pic>
        <p:nvPicPr>
          <p:cNvPr id="6" name="Picture 5"/>
          <p:cNvPicPr>
            <a:picLocks noChangeAspect="1"/>
          </p:cNvPicPr>
          <p:nvPr/>
        </p:nvPicPr>
        <p:blipFill>
          <a:blip r:embed="rId4"/>
          <a:stretch>
            <a:fillRect/>
          </a:stretch>
        </p:blipFill>
        <p:spPr>
          <a:xfrm>
            <a:off x="0" y="3209677"/>
            <a:ext cx="4686954" cy="285790"/>
          </a:xfrm>
          <a:prstGeom prst="rect">
            <a:avLst/>
          </a:prstGeom>
        </p:spPr>
      </p:pic>
      <p:pic>
        <p:nvPicPr>
          <p:cNvPr id="7" name="Picture 6"/>
          <p:cNvPicPr>
            <a:picLocks noChangeAspect="1"/>
          </p:cNvPicPr>
          <p:nvPr/>
        </p:nvPicPr>
        <p:blipFill>
          <a:blip r:embed="rId5"/>
          <a:stretch>
            <a:fillRect/>
          </a:stretch>
        </p:blipFill>
        <p:spPr>
          <a:xfrm>
            <a:off x="0" y="2162557"/>
            <a:ext cx="7315552" cy="927565"/>
          </a:xfrm>
          <a:prstGeom prst="rect">
            <a:avLst/>
          </a:prstGeom>
        </p:spPr>
      </p:pic>
      <p:pic>
        <p:nvPicPr>
          <p:cNvPr id="8" name="Picture 7"/>
          <p:cNvPicPr>
            <a:picLocks noChangeAspect="1"/>
          </p:cNvPicPr>
          <p:nvPr/>
        </p:nvPicPr>
        <p:blipFill>
          <a:blip r:embed="rId6"/>
          <a:stretch>
            <a:fillRect/>
          </a:stretch>
        </p:blipFill>
        <p:spPr>
          <a:xfrm>
            <a:off x="5480594" y="138002"/>
            <a:ext cx="6313300" cy="1152686"/>
          </a:xfrm>
          <a:prstGeom prst="rect">
            <a:avLst/>
          </a:prstGeom>
        </p:spPr>
      </p:pic>
    </p:spTree>
    <p:extLst>
      <p:ext uri="{BB962C8B-B14F-4D97-AF65-F5344CB8AC3E}">
        <p14:creationId xmlns:p14="http://schemas.microsoft.com/office/powerpoint/2010/main" val="2496626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7116168" cy="1657581"/>
          </a:xfrm>
          <a:prstGeom prst="rect">
            <a:avLst/>
          </a:prstGeom>
        </p:spPr>
      </p:pic>
      <p:pic>
        <p:nvPicPr>
          <p:cNvPr id="5" name="Picture 4"/>
          <p:cNvPicPr>
            <a:picLocks noChangeAspect="1"/>
          </p:cNvPicPr>
          <p:nvPr/>
        </p:nvPicPr>
        <p:blipFill>
          <a:blip r:embed="rId3"/>
          <a:stretch>
            <a:fillRect/>
          </a:stretch>
        </p:blipFill>
        <p:spPr>
          <a:xfrm>
            <a:off x="0" y="2009905"/>
            <a:ext cx="7173326" cy="3715268"/>
          </a:xfrm>
          <a:prstGeom prst="rect">
            <a:avLst/>
          </a:prstGeom>
        </p:spPr>
      </p:pic>
    </p:spTree>
    <p:extLst>
      <p:ext uri="{BB962C8B-B14F-4D97-AF65-F5344CB8AC3E}">
        <p14:creationId xmlns:p14="http://schemas.microsoft.com/office/powerpoint/2010/main" val="3670365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7287642" cy="1695687"/>
          </a:xfrm>
          <a:prstGeom prst="rect">
            <a:avLst/>
          </a:prstGeom>
        </p:spPr>
      </p:pic>
      <p:pic>
        <p:nvPicPr>
          <p:cNvPr id="5" name="Picture 4"/>
          <p:cNvPicPr>
            <a:picLocks noChangeAspect="1"/>
          </p:cNvPicPr>
          <p:nvPr/>
        </p:nvPicPr>
        <p:blipFill>
          <a:blip r:embed="rId3"/>
          <a:stretch>
            <a:fillRect/>
          </a:stretch>
        </p:blipFill>
        <p:spPr>
          <a:xfrm>
            <a:off x="0" y="1853107"/>
            <a:ext cx="7182852" cy="1267002"/>
          </a:xfrm>
          <a:prstGeom prst="rect">
            <a:avLst/>
          </a:prstGeom>
        </p:spPr>
      </p:pic>
    </p:spTree>
    <p:extLst>
      <p:ext uri="{BB962C8B-B14F-4D97-AF65-F5344CB8AC3E}">
        <p14:creationId xmlns:p14="http://schemas.microsoft.com/office/powerpoint/2010/main" val="3250136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11741"/>
            <a:ext cx="5792008" cy="1838582"/>
          </a:xfrm>
          <a:prstGeom prst="rect">
            <a:avLst/>
          </a:prstGeom>
        </p:spPr>
      </p:pic>
    </p:spTree>
    <p:extLst>
      <p:ext uri="{BB962C8B-B14F-4D97-AF65-F5344CB8AC3E}">
        <p14:creationId xmlns:p14="http://schemas.microsoft.com/office/powerpoint/2010/main" val="2543153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7030431" cy="1810003"/>
          </a:xfrm>
          <a:prstGeom prst="rect">
            <a:avLst/>
          </a:prstGeom>
        </p:spPr>
      </p:pic>
    </p:spTree>
    <p:extLst>
      <p:ext uri="{BB962C8B-B14F-4D97-AF65-F5344CB8AC3E}">
        <p14:creationId xmlns:p14="http://schemas.microsoft.com/office/powerpoint/2010/main" val="2558798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7123" y="272515"/>
            <a:ext cx="6611273" cy="1629002"/>
          </a:xfrm>
          <a:prstGeom prst="rect">
            <a:avLst/>
          </a:prstGeom>
        </p:spPr>
      </p:pic>
    </p:spTree>
    <p:extLst>
      <p:ext uri="{BB962C8B-B14F-4D97-AF65-F5344CB8AC3E}">
        <p14:creationId xmlns:p14="http://schemas.microsoft.com/office/powerpoint/2010/main" val="19551858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7178" y="395416"/>
            <a:ext cx="4917990" cy="369332"/>
          </a:xfrm>
          <a:prstGeom prst="rect">
            <a:avLst/>
          </a:prstGeom>
          <a:noFill/>
        </p:spPr>
        <p:txBody>
          <a:bodyPr wrap="square" rtlCol="0">
            <a:spAutoFit/>
          </a:bodyPr>
          <a:lstStyle/>
          <a:p>
            <a:r>
              <a:rPr lang="en-US" dirty="0" err="1" smtClean="0"/>
              <a:t>Rrm_rrc_msg_handler</a:t>
            </a:r>
            <a:endParaRPr lang="en-US" dirty="0"/>
          </a:p>
        </p:txBody>
      </p:sp>
      <p:pic>
        <p:nvPicPr>
          <p:cNvPr id="5" name="Picture 4"/>
          <p:cNvPicPr>
            <a:picLocks noChangeAspect="1"/>
          </p:cNvPicPr>
          <p:nvPr/>
        </p:nvPicPr>
        <p:blipFill>
          <a:blip r:embed="rId2"/>
          <a:stretch>
            <a:fillRect/>
          </a:stretch>
        </p:blipFill>
        <p:spPr>
          <a:xfrm>
            <a:off x="2609365" y="1136822"/>
            <a:ext cx="6196453" cy="5436098"/>
          </a:xfrm>
          <a:prstGeom prst="rect">
            <a:avLst/>
          </a:prstGeom>
        </p:spPr>
      </p:pic>
    </p:spTree>
    <p:extLst>
      <p:ext uri="{BB962C8B-B14F-4D97-AF65-F5344CB8AC3E}">
        <p14:creationId xmlns:p14="http://schemas.microsoft.com/office/powerpoint/2010/main" val="21502111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Rrm_mif_msg_handler</a:t>
            </a:r>
            <a:endParaRPr lang="en-US" dirty="0"/>
          </a:p>
        </p:txBody>
      </p:sp>
      <p:pic>
        <p:nvPicPr>
          <p:cNvPr id="4" name="Content Placeholder 3"/>
          <p:cNvPicPr>
            <a:picLocks noGrp="1" noChangeAspect="1"/>
          </p:cNvPicPr>
          <p:nvPr>
            <p:ph idx="1"/>
          </p:nvPr>
        </p:nvPicPr>
        <p:blipFill>
          <a:blip r:embed="rId2"/>
          <a:stretch>
            <a:fillRect/>
          </a:stretch>
        </p:blipFill>
        <p:spPr>
          <a:xfrm>
            <a:off x="2987362" y="1825625"/>
            <a:ext cx="6217275" cy="4351338"/>
          </a:xfrm>
          <a:prstGeom prst="rect">
            <a:avLst/>
          </a:prstGeom>
        </p:spPr>
      </p:pic>
    </p:spTree>
    <p:extLst>
      <p:ext uri="{BB962C8B-B14F-4D97-AF65-F5344CB8AC3E}">
        <p14:creationId xmlns:p14="http://schemas.microsoft.com/office/powerpoint/2010/main" val="3417465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Csc_md</a:t>
            </a:r>
            <a:endParaRPr lang="en-US" dirty="0"/>
          </a:p>
        </p:txBody>
      </p:sp>
      <p:pic>
        <p:nvPicPr>
          <p:cNvPr id="4" name="Content Placeholder 3"/>
          <p:cNvPicPr>
            <a:picLocks noGrp="1" noChangeAspect="1"/>
          </p:cNvPicPr>
          <p:nvPr>
            <p:ph idx="1"/>
          </p:nvPr>
        </p:nvPicPr>
        <p:blipFill>
          <a:blip r:embed="rId2"/>
          <a:stretch>
            <a:fillRect/>
          </a:stretch>
        </p:blipFill>
        <p:spPr>
          <a:xfrm>
            <a:off x="3239652" y="1825625"/>
            <a:ext cx="5712696" cy="4351338"/>
          </a:xfrm>
          <a:prstGeom prst="rect">
            <a:avLst/>
          </a:prstGeom>
        </p:spPr>
      </p:pic>
    </p:spTree>
    <p:extLst>
      <p:ext uri="{BB962C8B-B14F-4D97-AF65-F5344CB8AC3E}">
        <p14:creationId xmlns:p14="http://schemas.microsoft.com/office/powerpoint/2010/main" val="11370066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433391" y="2695472"/>
            <a:ext cx="5325218" cy="1467055"/>
          </a:xfrm>
          <a:prstGeom prst="rect">
            <a:avLst/>
          </a:prstGeom>
        </p:spPr>
      </p:pic>
    </p:spTree>
    <p:extLst>
      <p:ext uri="{BB962C8B-B14F-4D97-AF65-F5344CB8AC3E}">
        <p14:creationId xmlns:p14="http://schemas.microsoft.com/office/powerpoint/2010/main" val="2583556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5532594" y="1825625"/>
            <a:ext cx="1126812" cy="4351338"/>
          </a:xfrm>
          <a:prstGeom prst="rect">
            <a:avLst/>
          </a:prstGeom>
        </p:spPr>
      </p:pic>
    </p:spTree>
    <p:extLst>
      <p:ext uri="{BB962C8B-B14F-4D97-AF65-F5344CB8AC3E}">
        <p14:creationId xmlns:p14="http://schemas.microsoft.com/office/powerpoint/2010/main" val="30256701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Pdcp_master_thread.c</a:t>
            </a:r>
            <a:endParaRPr lang="en-US" dirty="0"/>
          </a:p>
        </p:txBody>
      </p:sp>
      <p:pic>
        <p:nvPicPr>
          <p:cNvPr id="4" name="Content Placeholder 3"/>
          <p:cNvPicPr>
            <a:picLocks noGrp="1" noChangeAspect="1"/>
          </p:cNvPicPr>
          <p:nvPr>
            <p:ph idx="1"/>
          </p:nvPr>
        </p:nvPicPr>
        <p:blipFill>
          <a:blip r:embed="rId2"/>
          <a:stretch>
            <a:fillRect/>
          </a:stretch>
        </p:blipFill>
        <p:spPr>
          <a:xfrm>
            <a:off x="3380996" y="2157949"/>
            <a:ext cx="5430008" cy="3686689"/>
          </a:xfrm>
          <a:prstGeom prst="rect">
            <a:avLst/>
          </a:prstGeom>
        </p:spPr>
      </p:pic>
    </p:spTree>
    <p:extLst>
      <p:ext uri="{BB962C8B-B14F-4D97-AF65-F5344CB8AC3E}">
        <p14:creationId xmlns:p14="http://schemas.microsoft.com/office/powerpoint/2010/main" val="311249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Rrc_llmd.c</a:t>
            </a:r>
            <a:endParaRPr lang="en-US" dirty="0"/>
          </a:p>
        </p:txBody>
      </p:sp>
      <p:pic>
        <p:nvPicPr>
          <p:cNvPr id="4" name="Content Placeholder 3"/>
          <p:cNvPicPr>
            <a:picLocks noGrp="1" noChangeAspect="1"/>
          </p:cNvPicPr>
          <p:nvPr>
            <p:ph idx="1"/>
          </p:nvPr>
        </p:nvPicPr>
        <p:blipFill>
          <a:blip r:embed="rId2"/>
          <a:stretch>
            <a:fillRect/>
          </a:stretch>
        </p:blipFill>
        <p:spPr>
          <a:xfrm>
            <a:off x="4000207" y="3272530"/>
            <a:ext cx="4191585" cy="1457528"/>
          </a:xfrm>
          <a:prstGeom prst="rect">
            <a:avLst/>
          </a:prstGeom>
        </p:spPr>
      </p:pic>
    </p:spTree>
    <p:extLst>
      <p:ext uri="{BB962C8B-B14F-4D97-AF65-F5344CB8AC3E}">
        <p14:creationId xmlns:p14="http://schemas.microsoft.com/office/powerpoint/2010/main" val="27147626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F1ap_du_fsm.c</a:t>
            </a:r>
            <a:endParaRPr lang="en-US" dirty="0"/>
          </a:p>
        </p:txBody>
      </p:sp>
      <p:pic>
        <p:nvPicPr>
          <p:cNvPr id="4" name="Content Placeholder 3"/>
          <p:cNvPicPr>
            <a:picLocks noGrp="1" noChangeAspect="1"/>
          </p:cNvPicPr>
          <p:nvPr>
            <p:ph idx="1"/>
          </p:nvPr>
        </p:nvPicPr>
        <p:blipFill>
          <a:blip r:embed="rId2"/>
          <a:stretch>
            <a:fillRect/>
          </a:stretch>
        </p:blipFill>
        <p:spPr>
          <a:xfrm>
            <a:off x="838200" y="1791008"/>
            <a:ext cx="5430008" cy="1438476"/>
          </a:xfrm>
          <a:prstGeom prst="rect">
            <a:avLst/>
          </a:prstGeom>
        </p:spPr>
      </p:pic>
      <p:pic>
        <p:nvPicPr>
          <p:cNvPr id="5" name="Picture 4"/>
          <p:cNvPicPr>
            <a:picLocks noChangeAspect="1"/>
          </p:cNvPicPr>
          <p:nvPr/>
        </p:nvPicPr>
        <p:blipFill>
          <a:blip r:embed="rId3"/>
          <a:stretch>
            <a:fillRect/>
          </a:stretch>
        </p:blipFill>
        <p:spPr>
          <a:xfrm>
            <a:off x="838200" y="3501681"/>
            <a:ext cx="6516009" cy="2457793"/>
          </a:xfrm>
          <a:prstGeom prst="rect">
            <a:avLst/>
          </a:prstGeom>
        </p:spPr>
      </p:pic>
      <p:sp>
        <p:nvSpPr>
          <p:cNvPr id="6" name="TextBox 5"/>
          <p:cNvSpPr txBox="1"/>
          <p:nvPr/>
        </p:nvSpPr>
        <p:spPr>
          <a:xfrm>
            <a:off x="8443784" y="4283676"/>
            <a:ext cx="2619632" cy="369332"/>
          </a:xfrm>
          <a:prstGeom prst="rect">
            <a:avLst/>
          </a:prstGeom>
          <a:noFill/>
        </p:spPr>
        <p:txBody>
          <a:bodyPr wrap="square" rtlCol="0">
            <a:spAutoFit/>
          </a:bodyPr>
          <a:lstStyle/>
          <a:p>
            <a:r>
              <a:rPr lang="en-US" dirty="0" err="1" smtClean="0"/>
              <a:t>Dcpm_dcelllm_fsm.c</a:t>
            </a:r>
            <a:endParaRPr lang="en-US" dirty="0"/>
          </a:p>
        </p:txBody>
      </p:sp>
      <p:pic>
        <p:nvPicPr>
          <p:cNvPr id="7" name="Picture 6"/>
          <p:cNvPicPr>
            <a:picLocks noChangeAspect="1"/>
          </p:cNvPicPr>
          <p:nvPr/>
        </p:nvPicPr>
        <p:blipFill>
          <a:blip r:embed="rId4"/>
          <a:stretch>
            <a:fillRect/>
          </a:stretch>
        </p:blipFill>
        <p:spPr>
          <a:xfrm>
            <a:off x="7519621" y="1043810"/>
            <a:ext cx="3543795" cy="1943371"/>
          </a:xfrm>
          <a:prstGeom prst="rect">
            <a:avLst/>
          </a:prstGeom>
        </p:spPr>
      </p:pic>
    </p:spTree>
    <p:extLst>
      <p:ext uri="{BB962C8B-B14F-4D97-AF65-F5344CB8AC3E}">
        <p14:creationId xmlns:p14="http://schemas.microsoft.com/office/powerpoint/2010/main" val="23376369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917332" y="1825625"/>
            <a:ext cx="5925377" cy="1247949"/>
          </a:xfrm>
          <a:prstGeom prst="rect">
            <a:avLst/>
          </a:prstGeom>
        </p:spPr>
      </p:pic>
    </p:spTree>
    <p:extLst>
      <p:ext uri="{BB962C8B-B14F-4D97-AF65-F5344CB8AC3E}">
        <p14:creationId xmlns:p14="http://schemas.microsoft.com/office/powerpoint/2010/main" val="3378540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Oam_config_mgm_fsm</a:t>
            </a:r>
            <a:endParaRPr lang="en-US" dirty="0"/>
          </a:p>
        </p:txBody>
      </p:sp>
      <p:pic>
        <p:nvPicPr>
          <p:cNvPr id="4" name="Content Placeholder 3"/>
          <p:cNvPicPr>
            <a:picLocks noGrp="1" noChangeAspect="1"/>
          </p:cNvPicPr>
          <p:nvPr>
            <p:ph idx="1"/>
          </p:nvPr>
        </p:nvPicPr>
        <p:blipFill>
          <a:blip r:embed="rId2"/>
          <a:stretch>
            <a:fillRect/>
          </a:stretch>
        </p:blipFill>
        <p:spPr>
          <a:xfrm>
            <a:off x="439320" y="2382473"/>
            <a:ext cx="5354052" cy="2161120"/>
          </a:xfrm>
          <a:prstGeom prst="rect">
            <a:avLst/>
          </a:prstGeom>
        </p:spPr>
      </p:pic>
      <p:pic>
        <p:nvPicPr>
          <p:cNvPr id="5" name="Picture 4"/>
          <p:cNvPicPr>
            <a:picLocks noChangeAspect="1"/>
          </p:cNvPicPr>
          <p:nvPr/>
        </p:nvPicPr>
        <p:blipFill>
          <a:blip r:embed="rId3"/>
          <a:stretch>
            <a:fillRect/>
          </a:stretch>
        </p:blipFill>
        <p:spPr>
          <a:xfrm>
            <a:off x="6746014" y="1887522"/>
            <a:ext cx="6092956" cy="4158915"/>
          </a:xfrm>
          <a:prstGeom prst="rect">
            <a:avLst/>
          </a:prstGeom>
        </p:spPr>
      </p:pic>
      <p:sp>
        <p:nvSpPr>
          <p:cNvPr id="6" name="TextBox 5"/>
          <p:cNvSpPr txBox="1"/>
          <p:nvPr/>
        </p:nvSpPr>
        <p:spPr>
          <a:xfrm>
            <a:off x="7340367" y="285226"/>
            <a:ext cx="4295163" cy="369332"/>
          </a:xfrm>
          <a:prstGeom prst="rect">
            <a:avLst/>
          </a:prstGeom>
          <a:noFill/>
        </p:spPr>
        <p:txBody>
          <a:bodyPr wrap="square" rtlCol="0">
            <a:spAutoFit/>
          </a:bodyPr>
          <a:lstStyle/>
          <a:p>
            <a:r>
              <a:rPr lang="en-US" dirty="0" err="1" smtClean="0"/>
              <a:t>Rrm_mil_msg_handler</a:t>
            </a:r>
            <a:endParaRPr lang="en-US" dirty="0"/>
          </a:p>
        </p:txBody>
      </p:sp>
    </p:spTree>
    <p:extLst>
      <p:ext uri="{BB962C8B-B14F-4D97-AF65-F5344CB8AC3E}">
        <p14:creationId xmlns:p14="http://schemas.microsoft.com/office/powerpoint/2010/main" val="4956259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Oam_sim_proc_msg</a:t>
            </a:r>
            <a:endParaRPr lang="en-US" dirty="0"/>
          </a:p>
        </p:txBody>
      </p:sp>
      <p:pic>
        <p:nvPicPr>
          <p:cNvPr id="4" name="Content Placeholder 3"/>
          <p:cNvPicPr>
            <a:picLocks noGrp="1" noChangeAspect="1"/>
          </p:cNvPicPr>
          <p:nvPr>
            <p:ph idx="1"/>
          </p:nvPr>
        </p:nvPicPr>
        <p:blipFill>
          <a:blip r:embed="rId2"/>
          <a:stretch>
            <a:fillRect/>
          </a:stretch>
        </p:blipFill>
        <p:spPr>
          <a:xfrm>
            <a:off x="2395080" y="1825625"/>
            <a:ext cx="7401839" cy="4351338"/>
          </a:xfrm>
          <a:prstGeom prst="rect">
            <a:avLst/>
          </a:prstGeom>
        </p:spPr>
      </p:pic>
    </p:spTree>
    <p:extLst>
      <p:ext uri="{BB962C8B-B14F-4D97-AF65-F5344CB8AC3E}">
        <p14:creationId xmlns:p14="http://schemas.microsoft.com/office/powerpoint/2010/main" val="7197040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Oam_sim_proc_msg.c</a:t>
            </a:r>
            <a:endParaRPr lang="en-US" dirty="0"/>
          </a:p>
        </p:txBody>
      </p:sp>
      <p:pic>
        <p:nvPicPr>
          <p:cNvPr id="5" name="Content Placeholder 4"/>
          <p:cNvPicPr>
            <a:picLocks noGrp="1" noChangeAspect="1"/>
          </p:cNvPicPr>
          <p:nvPr>
            <p:ph idx="1"/>
          </p:nvPr>
        </p:nvPicPr>
        <p:blipFill>
          <a:blip r:embed="rId2"/>
          <a:stretch>
            <a:fillRect/>
          </a:stretch>
        </p:blipFill>
        <p:spPr>
          <a:xfrm>
            <a:off x="2607796" y="1825625"/>
            <a:ext cx="6976407" cy="4351338"/>
          </a:xfrm>
          <a:prstGeom prst="rect">
            <a:avLst/>
          </a:prstGeom>
        </p:spPr>
      </p:pic>
    </p:spTree>
    <p:extLst>
      <p:ext uri="{BB962C8B-B14F-4D97-AF65-F5344CB8AC3E}">
        <p14:creationId xmlns:p14="http://schemas.microsoft.com/office/powerpoint/2010/main" val="20071538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Content Placeholder 4"/>
          <p:cNvPicPr>
            <a:picLocks noGrp="1" noChangeAspect="1"/>
          </p:cNvPicPr>
          <p:nvPr>
            <p:ph idx="1"/>
          </p:nvPr>
        </p:nvPicPr>
        <p:blipFill>
          <a:blip r:embed="rId2"/>
          <a:stretch>
            <a:fillRect/>
          </a:stretch>
        </p:blipFill>
        <p:spPr>
          <a:xfrm>
            <a:off x="1680546" y="2629502"/>
            <a:ext cx="8830907" cy="2743583"/>
          </a:xfrm>
          <a:prstGeom prst="rect">
            <a:avLst/>
          </a:prstGeom>
        </p:spPr>
      </p:pic>
    </p:spTree>
    <p:extLst>
      <p:ext uri="{BB962C8B-B14F-4D97-AF65-F5344CB8AC3E}">
        <p14:creationId xmlns:p14="http://schemas.microsoft.com/office/powerpoint/2010/main" val="2492510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5" name="Content Placeholder 4"/>
          <p:cNvSpPr>
            <a:spLocks noGrp="1"/>
          </p:cNvSpPr>
          <p:nvPr>
            <p:ph idx="1"/>
          </p:nvPr>
        </p:nvSpPr>
        <p:spPr/>
        <p:txBody>
          <a:bodyPr/>
          <a:lstStyle/>
          <a:p>
            <a:endParaRPr lang="en-US" dirty="0"/>
          </a:p>
        </p:txBody>
      </p:sp>
      <p:pic>
        <p:nvPicPr>
          <p:cNvPr id="6" name="Picture 5"/>
          <p:cNvPicPr>
            <a:picLocks noChangeAspect="1"/>
          </p:cNvPicPr>
          <p:nvPr/>
        </p:nvPicPr>
        <p:blipFill>
          <a:blip r:embed="rId2"/>
          <a:stretch>
            <a:fillRect/>
          </a:stretch>
        </p:blipFill>
        <p:spPr>
          <a:xfrm>
            <a:off x="2681944" y="1371421"/>
            <a:ext cx="6828112" cy="4115157"/>
          </a:xfrm>
          <a:prstGeom prst="rect">
            <a:avLst/>
          </a:prstGeom>
        </p:spPr>
      </p:pic>
    </p:spTree>
    <p:extLst>
      <p:ext uri="{BB962C8B-B14F-4D97-AF65-F5344CB8AC3E}">
        <p14:creationId xmlns:p14="http://schemas.microsoft.com/office/powerpoint/2010/main" val="4203635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2902943" y="2229490"/>
            <a:ext cx="6386113" cy="3543607"/>
          </a:xfrm>
          <a:prstGeom prst="rect">
            <a:avLst/>
          </a:prstGeom>
        </p:spPr>
      </p:pic>
    </p:spTree>
    <p:extLst>
      <p:ext uri="{BB962C8B-B14F-4D97-AF65-F5344CB8AC3E}">
        <p14:creationId xmlns:p14="http://schemas.microsoft.com/office/powerpoint/2010/main" val="2978329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2582875" y="2202818"/>
            <a:ext cx="7026249" cy="3596952"/>
          </a:xfrm>
          <a:prstGeom prst="rect">
            <a:avLst/>
          </a:prstGeom>
        </p:spPr>
      </p:pic>
    </p:spTree>
    <p:extLst>
      <p:ext uri="{BB962C8B-B14F-4D97-AF65-F5344CB8AC3E}">
        <p14:creationId xmlns:p14="http://schemas.microsoft.com/office/powerpoint/2010/main" val="3124177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3085839" y="3475468"/>
            <a:ext cx="6020322" cy="1051651"/>
          </a:xfrm>
          <a:prstGeom prst="rect">
            <a:avLst/>
          </a:prstGeom>
        </p:spPr>
      </p:pic>
    </p:spTree>
    <p:extLst>
      <p:ext uri="{BB962C8B-B14F-4D97-AF65-F5344CB8AC3E}">
        <p14:creationId xmlns:p14="http://schemas.microsoft.com/office/powerpoint/2010/main" val="3977215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3101080" y="3307814"/>
            <a:ext cx="5989839" cy="1386960"/>
          </a:xfrm>
          <a:prstGeom prst="rect">
            <a:avLst/>
          </a:prstGeom>
        </p:spPr>
      </p:pic>
    </p:spTree>
    <p:extLst>
      <p:ext uri="{BB962C8B-B14F-4D97-AF65-F5344CB8AC3E}">
        <p14:creationId xmlns:p14="http://schemas.microsoft.com/office/powerpoint/2010/main" val="2589890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a:stretch>
            <a:fillRect/>
          </a:stretch>
        </p:blipFill>
        <p:spPr>
          <a:xfrm>
            <a:off x="3058916" y="1825625"/>
            <a:ext cx="6074168" cy="4351338"/>
          </a:xfrm>
          <a:prstGeom prst="rect">
            <a:avLst/>
          </a:prstGeom>
        </p:spPr>
      </p:pic>
    </p:spTree>
    <p:extLst>
      <p:ext uri="{BB962C8B-B14F-4D97-AF65-F5344CB8AC3E}">
        <p14:creationId xmlns:p14="http://schemas.microsoft.com/office/powerpoint/2010/main" val="745586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The </a:t>
            </a:r>
            <a:r>
              <a:rPr lang="en-US" dirty="0"/>
              <a:t>Transaction ID IE uniquely identifies a procedure among all ongoing parallel procedures of the same type initiated by the same protocol peer. Messages belonging to the same procedure shall use the same Transaction ID. The Transaction ID is determined by the initiating peer of a procedure. </a:t>
            </a:r>
          </a:p>
        </p:txBody>
      </p:sp>
    </p:spTree>
    <p:extLst>
      <p:ext uri="{BB962C8B-B14F-4D97-AF65-F5344CB8AC3E}">
        <p14:creationId xmlns:p14="http://schemas.microsoft.com/office/powerpoint/2010/main" val="20176686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567</TotalTime>
  <Words>113</Words>
  <Application>Microsoft Office PowerPoint</Application>
  <PresentationFormat>Widescreen</PresentationFormat>
  <Paragraphs>13</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Rrm_mif_msg_handler</vt:lpstr>
      <vt:lpstr>Csc_md</vt:lpstr>
      <vt:lpstr>PowerPoint Presentation</vt:lpstr>
      <vt:lpstr>Pdcp_master_thread.c</vt:lpstr>
      <vt:lpstr>Rrc_llmd.c</vt:lpstr>
      <vt:lpstr>F1ap_du_fsm.c</vt:lpstr>
      <vt:lpstr>PowerPoint Presentation</vt:lpstr>
      <vt:lpstr>Oam_config_mgm_fsm</vt:lpstr>
      <vt:lpstr>Oam_sim_proc_msg</vt:lpstr>
      <vt:lpstr>Oam_sim_proc_msg.c</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hoanghv</dc:creator>
  <cp:lastModifiedBy>VU AN NINH 20185878</cp:lastModifiedBy>
  <cp:revision>21</cp:revision>
  <dcterms:created xsi:type="dcterms:W3CDTF">2023-07-11T07:58:23Z</dcterms:created>
  <dcterms:modified xsi:type="dcterms:W3CDTF">2023-07-16T21:00:45Z</dcterms:modified>
</cp:coreProperties>
</file>